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3" r:id="rId1"/>
    <p:sldLayoutId id="2460542504" r:id="rId2"/>
    <p:sldLayoutId id="2460542505" r:id="rId3"/>
    <p:sldLayoutId id="2460542506" r:id="rId4"/>
    <p:sldLayoutId id="2460542507" r:id="rId5"/>
    <p:sldLayoutId id="2460542508" r:id="rId6"/>
    <p:sldLayoutId id="2460542509" r:id="rId7"/>
    <p:sldLayoutId id="2460542510" r:id="rId8"/>
    <p:sldLayoutId id="2460542511" r:id="rId9"/>
    <p:sldLayoutId id="2460542512" r:id="rId10"/>
    <p:sldLayoutId id="2460542513" r:id="rId11"/>
    <p:sldLayoutId id="246054251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eb45a67783141b97eb45ec5c388381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98312c7132d635c4769e6fda5e030c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c93f1f16970ba8ace917572f39851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1ffc9d3f5086ddf3814f2b9a782844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e2d2cc1485e978298d96be84183be975.png"/>
  <Relationship Id="rId3" Type="http://schemas.openxmlformats.org/officeDocument/2006/relationships/hyperlink" Target="https://filemega.ir/downloads/32314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فناوری‌های نوین در تحول فرآیندهای طراحی و ساخت در معم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فناوری‌های نوین در تحول فرآیندهای طراحی و ساخت در معم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14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2026-02-19T18:37:10Z</dcterms:created>
  <dcterms:modified xsi:type="dcterms:W3CDTF">2026-02-19T18:37:10Z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