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56" r:id="rId1"/>
    <p:sldLayoutId id="2460542257" r:id="rId2"/>
    <p:sldLayoutId id="2460542258" r:id="rId3"/>
    <p:sldLayoutId id="2460542259" r:id="rId4"/>
    <p:sldLayoutId id="2460542260" r:id="rId5"/>
    <p:sldLayoutId id="2460542261" r:id="rId6"/>
    <p:sldLayoutId id="2460542262" r:id="rId7"/>
    <p:sldLayoutId id="2460542263" r:id="rId8"/>
    <p:sldLayoutId id="2460542264" r:id="rId9"/>
    <p:sldLayoutId id="2460542265" r:id="rId10"/>
    <p:sldLayoutId id="2460542266" r:id="rId11"/>
    <p:sldLayoutId id="246054226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15ee79befca7bd57c05fe74a068093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1df3b9370ae7cc5570aeec93a1a65a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a1ebbc689860c88579d87b7f2834cc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7ae8f70e6dce4e3f6e715035d83508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1e27c6baccf2e23208a623ccc51335d5.png"/>
  <Relationship Id="rId3" Type="http://schemas.openxmlformats.org/officeDocument/2006/relationships/hyperlink" Target="https://filemega.ir/downloads/32306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روش‌های استخراج معنا از داده‌های وب و چالش‌های اجرایی آ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روش‌های استخراج معنا از داده‌های وب و چالش‌های اجرایی آ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306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2026-02-19T18:33:03Z</dcterms:created>
  <dcterms:modified xsi:type="dcterms:W3CDTF">2026-02-19T18:33:03Z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