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5" r:id="rId1"/>
    <p:sldLayoutId id="2460542246" r:id="rId2"/>
    <p:sldLayoutId id="2460542247" r:id="rId3"/>
    <p:sldLayoutId id="2460542248" r:id="rId4"/>
    <p:sldLayoutId id="2460542249" r:id="rId5"/>
    <p:sldLayoutId id="2460542250" r:id="rId6"/>
    <p:sldLayoutId id="2460542251" r:id="rId7"/>
    <p:sldLayoutId id="2460542252" r:id="rId8"/>
    <p:sldLayoutId id="2460542253" r:id="rId9"/>
    <p:sldLayoutId id="2460542254" r:id="rId10"/>
    <p:sldLayoutId id="2460542255" r:id="rId11"/>
    <p:sldLayoutId id="246054225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2562daccb86b2e8ee76ba256f3c315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6a030993eb08b8aafa38c82f375cbc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9e403b7f1b4486036e08010efb1c3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edb0e92067fab5ac238463939e191a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5ab79bf3b342721660b0f77c778543e5.png"/>
  <Relationship Id="rId3" Type="http://schemas.openxmlformats.org/officeDocument/2006/relationships/hyperlink" Target="https://filemega.ir/downloads/322968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کاربرد بازی‌سازی در بازاریابی دیجیتال و تأثیر آن بر تعامل مخاطب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کاربرد بازی‌سازی در بازاریابی دیجیتال و تأثیر آن بر تعامل مخاطب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2968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9">
  <a:themeElements>
    <a:clrScheme name="Theme6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2026-02-19T18:32:52Z</dcterms:created>
  <dcterms:modified xsi:type="dcterms:W3CDTF">2026-02-19T18:32:52Z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