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47" r:id="rId1"/>
    <p:sldLayoutId id="2460545548" r:id="rId2"/>
    <p:sldLayoutId id="2460545549" r:id="rId3"/>
    <p:sldLayoutId id="2460545550" r:id="rId4"/>
    <p:sldLayoutId id="2460545551" r:id="rId5"/>
    <p:sldLayoutId id="2460545552" r:id="rId6"/>
    <p:sldLayoutId id="2460545553" r:id="rId7"/>
    <p:sldLayoutId id="2460545554" r:id="rId8"/>
    <p:sldLayoutId id="2460545555" r:id="rId9"/>
    <p:sldLayoutId id="2460545556" r:id="rId10"/>
    <p:sldLayoutId id="2460545557" r:id="rId11"/>
    <p:sldLayoutId id="246054555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0ad479c13c70ee08376119da5e6bffc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d126220f77ddf60db56ae55181a536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7105bb274830ef5faf89ae8a0a6953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bf4b28b64d9870408a7751b37bcaac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8df144344c1bf585c2ac7c00076c20d5.png"/>
  <Relationship Id="rId3" Type="http://schemas.openxmlformats.org/officeDocument/2006/relationships/hyperlink" Target="https://filemega.ir/downloads/303543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دلسازی عوامل تنش‌زا در محیط‌های کاری با تمرکز بر ساختارهای اجرای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دلسازی عوامل تنش‌زا در محیط‌های کاری با تمرکز بر ساختارهای اجرای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3543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2026-02-19T19:27:54Z</dcterms:created>
  <dcterms:modified xsi:type="dcterms:W3CDTF">2026-02-19T19:27:54Z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