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90" r:id="rId1"/>
    <p:sldLayoutId id="2460545591" r:id="rId2"/>
    <p:sldLayoutId id="2460545592" r:id="rId3"/>
    <p:sldLayoutId id="2460545593" r:id="rId4"/>
    <p:sldLayoutId id="2460545594" r:id="rId5"/>
    <p:sldLayoutId id="2460545595" r:id="rId6"/>
    <p:sldLayoutId id="2460545596" r:id="rId7"/>
    <p:sldLayoutId id="2460545597" r:id="rId8"/>
    <p:sldLayoutId id="2460545598" r:id="rId9"/>
    <p:sldLayoutId id="2460545599" r:id="rId10"/>
    <p:sldLayoutId id="2460545600" r:id="rId11"/>
    <p:sldLayoutId id="246054560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4636fe0e00ecdd57f0c0aea70588596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406dab35b754a23fae37361af9a0a8b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2ea8dc93a0932d7807156f9c1df7f3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9aec31994d96de0f6543b20e7842247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903b911279ee2fe8457895e6376d89d5.png"/>
  <Relationship Id="rId3" Type="http://schemas.openxmlformats.org/officeDocument/2006/relationships/hyperlink" Target="https://filemega.ir/downloads/303505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قایسه مسئولیت‌های مدنی ناشی از مالکیت در نظام‌های حقوقی گوناگون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قایسه مسئولیت‌های مدنی ناشی از مالکیت در نظام‌های حقوقی گوناگون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3505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1">
  <a:themeElements>
    <a:clrScheme name="Theme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2026-02-19T19:28:37Z</dcterms:created>
  <dcterms:modified xsi:type="dcterms:W3CDTF">2026-02-19T19:28:37Z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