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9" r:id="rId1"/>
    <p:sldLayoutId id="2460542270" r:id="rId2"/>
    <p:sldLayoutId id="2460542271" r:id="rId3"/>
    <p:sldLayoutId id="2460542272" r:id="rId4"/>
    <p:sldLayoutId id="2460542273" r:id="rId5"/>
    <p:sldLayoutId id="2460542274" r:id="rId6"/>
    <p:sldLayoutId id="2460542275" r:id="rId7"/>
    <p:sldLayoutId id="2460542276" r:id="rId8"/>
    <p:sldLayoutId id="2460542277" r:id="rId9"/>
    <p:sldLayoutId id="2460542278" r:id="rId10"/>
    <p:sldLayoutId id="2460542279" r:id="rId11"/>
    <p:sldLayoutId id="246054228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24ebc0cca00ed0be541bdfcfd01b40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5824c4116267b824a2d551c031ff9d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597ad8b4f499c6e913148cbb397ef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f64833c382efe2895ed1bc0998bb22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d835a9bbf467f903bc9172104986135.png"/>
  <Relationship Id="rId3" Type="http://schemas.openxmlformats.org/officeDocument/2006/relationships/hyperlink" Target="https://filemega.ir/downloads/303504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شخصیتی در متون زیارتی با تمرکز بر مفاهیم معنو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شخصیتی در متون زیارتی با تمرکز بر مفاهیم معنو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504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2026-02-19T18:33:16Z</dcterms:created>
  <dcterms:modified xsi:type="dcterms:W3CDTF">2026-02-19T18:33:16Z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