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9" r:id="rId1"/>
    <p:sldLayoutId id="2460542230" r:id="rId2"/>
    <p:sldLayoutId id="2460542231" r:id="rId3"/>
    <p:sldLayoutId id="2460542232" r:id="rId4"/>
    <p:sldLayoutId id="2460542233" r:id="rId5"/>
    <p:sldLayoutId id="2460542234" r:id="rId6"/>
    <p:sldLayoutId id="2460542235" r:id="rId7"/>
    <p:sldLayoutId id="2460542236" r:id="rId8"/>
    <p:sldLayoutId id="2460542237" r:id="rId9"/>
    <p:sldLayoutId id="2460542238" r:id="rId10"/>
    <p:sldLayoutId id="2460542239" r:id="rId11"/>
    <p:sldLayoutId id="246054224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ae9296c9639ada4c64e38e25759a7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0d4fe2ad0e0a5711eced84717720b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cd07988fd19a124b9331c80b06df7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e42a657227abd7b1d78ba11020568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78633d4a34814f4c9c89ac500fa90b5.png"/>
  <Relationship Id="rId3" Type="http://schemas.openxmlformats.org/officeDocument/2006/relationships/hyperlink" Target="https://filemega.ir/downloads/303408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حقوقی اختیار مالی همسر در بهره‌برداری از هزینه‌های زند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حقوقی اختیار مالی همسر در بهره‌برداری از هزینه‌های زند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408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2026-02-19T18:32:36Z</dcterms:created>
  <dcterms:modified xsi:type="dcterms:W3CDTF">2026-02-19T18:32:36Z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