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90" r:id="rId1"/>
    <p:sldLayoutId id="2460546091" r:id="rId2"/>
    <p:sldLayoutId id="2460546092" r:id="rId3"/>
    <p:sldLayoutId id="2460546093" r:id="rId4"/>
    <p:sldLayoutId id="2460546094" r:id="rId5"/>
    <p:sldLayoutId id="2460546095" r:id="rId6"/>
    <p:sldLayoutId id="2460546096" r:id="rId7"/>
    <p:sldLayoutId id="2460546097" r:id="rId8"/>
    <p:sldLayoutId id="2460546098" r:id="rId9"/>
    <p:sldLayoutId id="2460546099" r:id="rId10"/>
    <p:sldLayoutId id="2460546100" r:id="rId11"/>
    <p:sldLayoutId id="246054610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b86ba5eade21fd82e964417c536822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7e23bb4aa9d7ac7e536a745a13a834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b943bf8b692f7a406babb02dc59c6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7e27a72a2919b290218ded62c241b4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4c20f2069bacf341683f9d3442b7f7b5.png"/>
  <Relationship Id="rId3" Type="http://schemas.openxmlformats.org/officeDocument/2006/relationships/hyperlink" Target="https://filemega.ir/downloads/303407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حقوق کیفری پنهان‌سازی جرایم و پیامدهای قانونی آ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حقوق کیفری پنهان‌سازی جرایم و پیامدهای قانونی آ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407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2026-02-19T19:36:57Z</dcterms:created>
  <dcterms:modified xsi:type="dcterms:W3CDTF">2026-02-19T19:36:57Z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