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5" r:id="rId1"/>
    <p:sldLayoutId id="2460542516" r:id="rId2"/>
    <p:sldLayoutId id="2460542517" r:id="rId3"/>
    <p:sldLayoutId id="2460542518" r:id="rId4"/>
    <p:sldLayoutId id="2460542519" r:id="rId5"/>
    <p:sldLayoutId id="2460542520" r:id="rId6"/>
    <p:sldLayoutId id="2460542521" r:id="rId7"/>
    <p:sldLayoutId id="2460542522" r:id="rId8"/>
    <p:sldLayoutId id="2460542523" r:id="rId9"/>
    <p:sldLayoutId id="2460542524" r:id="rId10"/>
    <p:sldLayoutId id="2460542525" r:id="rId11"/>
    <p:sldLayoutId id="246054252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72b9070beb6a927380dc2e7c59a1db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b881191289895e40f54a1362d65baa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d4e688c83e0f81f9f2a4796866698f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a14594e40b145e1508060d8ad8f82b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063e5f923cde651c5eb88bda5792d945.png"/>
  <Relationship Id="rId3" Type="http://schemas.openxmlformats.org/officeDocument/2006/relationships/hyperlink" Target="https://filemega.ir/downloads/303398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رفتار تورمی دوره‌ای پلیمرهای جاذب در ساختار خاک‌های متخلخل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رفتار تورمی دوره‌ای پلیمرهای جاذب در ساختار خاک‌های متخلخل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398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2026-02-19T18:37:22Z</dcterms:created>
  <dcterms:modified xsi:type="dcterms:W3CDTF">2026-02-19T18:37:22Z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