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498" r:id="rId1"/>
    <p:sldLayoutId id="2460542499" r:id="rId2"/>
    <p:sldLayoutId id="2460542500" r:id="rId3"/>
    <p:sldLayoutId id="2460542501" r:id="rId4"/>
    <p:sldLayoutId id="2460542502" r:id="rId5"/>
    <p:sldLayoutId id="2460542503" r:id="rId6"/>
    <p:sldLayoutId id="2460542504" r:id="rId7"/>
    <p:sldLayoutId id="2460542505" r:id="rId8"/>
    <p:sldLayoutId id="2460542506" r:id="rId9"/>
    <p:sldLayoutId id="2460542507" r:id="rId10"/>
    <p:sldLayoutId id="2460542508" r:id="rId11"/>
    <p:sldLayoutId id="246054250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719423388b21e2e549bba4061cb1b5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662dc15378dffd0d851f657d8fffeb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5686a4c6e020d2739c7916cc6b3b23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2f233e194493115a31306d37c40cc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8a8990022ab3ba12691cd9df2d718c5.png"/>
  <Relationship Id="rId3" Type="http://schemas.openxmlformats.org/officeDocument/2006/relationships/hyperlink" Target="https://filemega.ir/downloads/303321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الگوهای ساختاری بودجه در جریان‌های مالی پروژه‌های نها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شناسایی الگوهای ساختاری بودجه در جریان‌های مالی پروژه‌های نها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321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2026-02-19T18:37:05Z</dcterms:created>
  <dcterms:modified xsi:type="dcterms:W3CDTF">2026-02-19T18:37:05Z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