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65" r:id="rId1"/>
    <p:sldLayoutId id="2460542566" r:id="rId2"/>
    <p:sldLayoutId id="2460542567" r:id="rId3"/>
    <p:sldLayoutId id="2460542568" r:id="rId4"/>
    <p:sldLayoutId id="2460542569" r:id="rId5"/>
    <p:sldLayoutId id="2460542570" r:id="rId6"/>
    <p:sldLayoutId id="2460542571" r:id="rId7"/>
    <p:sldLayoutId id="2460542572" r:id="rId8"/>
    <p:sldLayoutId id="2460542573" r:id="rId9"/>
    <p:sldLayoutId id="2460542574" r:id="rId10"/>
    <p:sldLayoutId id="2460542575" r:id="rId11"/>
    <p:sldLayoutId id="246054257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c96f463238a6f254dc1ad924a0bb1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f9969743abc37292da938a0c62ad4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f24fc19cd7e8aa4f82816686b083a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1503731b20d0e65f0df90c0e414b1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37bac1b1ae1c22b485cd38f66c32c75.png"/>
  <Relationship Id="rId3" Type="http://schemas.openxmlformats.org/officeDocument/2006/relationships/hyperlink" Target="https://filemega.ir/downloads/303290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ستمرار مفهوم رهبری الهی در سیر تاریخی آموزه‌های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ستمرار مفهوم رهبری الهی در سیر تاریخی آموزه‌های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290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2026-02-19T18:38:12Z</dcterms:created>
  <dcterms:modified xsi:type="dcterms:W3CDTF">2026-02-19T18:38:12Z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