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5579" r:id="rId1"/>
    <p:sldLayoutId id="2460545580" r:id="rId2"/>
    <p:sldLayoutId id="2460545581" r:id="rId3"/>
    <p:sldLayoutId id="2460545582" r:id="rId4"/>
    <p:sldLayoutId id="2460545583" r:id="rId5"/>
    <p:sldLayoutId id="2460545584" r:id="rId6"/>
    <p:sldLayoutId id="2460545585" r:id="rId7"/>
    <p:sldLayoutId id="2460545586" r:id="rId8"/>
    <p:sldLayoutId id="2460545587" r:id="rId9"/>
    <p:sldLayoutId id="2460545588" r:id="rId10"/>
    <p:sldLayoutId id="2460545589" r:id="rId11"/>
    <p:sldLayoutId id="246054559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05085d90736b1b39d950b1be3535f13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4e44ed647ffb32ae06ae8e7928776a6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e2ec4986e807f709f25f86d1ca6666e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2636b0ce169201c1e231c62895536924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04eab08b282b5985157c59bc6619df225.png"/>
  <Relationship Id="rId3" Type="http://schemas.openxmlformats.org/officeDocument/2006/relationships/hyperlink" Target="https://filemega.ir/downloads/303273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جمع‌بندی مطالعات داخلی درباره نقش باورهای معنوی در اضطراب پایان زندگی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جمع‌بندی مطالعات داخلی درباره نقش باورهای معنوی در اضطراب پایان زندگی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303273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13">
  <a:themeElements>
    <a:clrScheme name="Theme1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13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13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2026-02-19T19:28:26Z</dcterms:created>
  <dcterms:modified xsi:type="dcterms:W3CDTF">2026-02-19T19:28:26Z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