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24" r:id="rId1"/>
    <p:sldLayoutId id="2460542225" r:id="rId2"/>
    <p:sldLayoutId id="2460542226" r:id="rId3"/>
    <p:sldLayoutId id="2460542227" r:id="rId4"/>
    <p:sldLayoutId id="2460542228" r:id="rId5"/>
    <p:sldLayoutId id="2460542229" r:id="rId6"/>
    <p:sldLayoutId id="2460542230" r:id="rId7"/>
    <p:sldLayoutId id="2460542231" r:id="rId8"/>
    <p:sldLayoutId id="2460542232" r:id="rId9"/>
    <p:sldLayoutId id="2460542233" r:id="rId10"/>
    <p:sldLayoutId id="2460542234" r:id="rId11"/>
    <p:sldLayoutId id="246054223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98de70190432ae39baa14977359246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53a1287931ddbf4fb6063c73c9853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cbf3f6f2dd86802e3dd7dccb902a10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3380dd11931eeafb7e4b1c24162fe5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94d4562059a44eda3ed70d7cf0a4b165.png"/>
  <Relationship Id="rId3" Type="http://schemas.openxmlformats.org/officeDocument/2006/relationships/hyperlink" Target="https://filemega.ir/downloads/303237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چالش‌های یادگیری در محیط‌های آموزش از راه د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چالش‌های یادگیری در محیط‌های آموزش از راه د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237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2026-02-19T18:32:31Z</dcterms:created>
  <dcterms:modified xsi:type="dcterms:W3CDTF">2026-02-19T18:32:31Z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