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57" r:id="rId1"/>
    <p:sldLayoutId id="2460545658" r:id="rId2"/>
    <p:sldLayoutId id="2460545659" r:id="rId3"/>
    <p:sldLayoutId id="2460545660" r:id="rId4"/>
    <p:sldLayoutId id="2460545661" r:id="rId5"/>
    <p:sldLayoutId id="2460545662" r:id="rId6"/>
    <p:sldLayoutId id="2460545663" r:id="rId7"/>
    <p:sldLayoutId id="2460545664" r:id="rId8"/>
    <p:sldLayoutId id="2460545665" r:id="rId9"/>
    <p:sldLayoutId id="2460545666" r:id="rId10"/>
    <p:sldLayoutId id="2460545667" r:id="rId11"/>
    <p:sldLayoutId id="246054566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c2017c92e58fca72b4a3397c622d3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818b0a36acc4c61327c19430ba5194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425102c039a2910619a60224e004cb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1722ec24fec5df43659df0535aa20f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ccf01d48be8411a57a0c1cffb01d4825.png"/>
  <Relationship Id="rId3" Type="http://schemas.openxmlformats.org/officeDocument/2006/relationships/hyperlink" Target="https://filemega.ir/downloads/30321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ولید کامپوزیت‌های سرامیکی با روش آسیاب مکانیکی و بررسی ساختار نه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ولید کامپوزیت‌های سرامیکی با روش آسیاب مکانیکی و بررسی ساختار نه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21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2026-02-19T19:29:44Z</dcterms:created>
  <dcterms:modified xsi:type="dcterms:W3CDTF">2026-02-19T19:29:44Z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