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821" r:id="rId1"/>
    <p:sldLayoutId id="2460545822" r:id="rId2"/>
    <p:sldLayoutId id="2460545823" r:id="rId3"/>
    <p:sldLayoutId id="2460545824" r:id="rId4"/>
    <p:sldLayoutId id="2460545825" r:id="rId5"/>
    <p:sldLayoutId id="2460545826" r:id="rId6"/>
    <p:sldLayoutId id="2460545827" r:id="rId7"/>
    <p:sldLayoutId id="2460545828" r:id="rId8"/>
    <p:sldLayoutId id="2460545829" r:id="rId9"/>
    <p:sldLayoutId id="2460545830" r:id="rId10"/>
    <p:sldLayoutId id="2460545831" r:id="rId11"/>
    <p:sldLayoutId id="246054583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36370025825f9ccbc0f181ecbacea9f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ae8b0d39f275cf7140d46efe69c313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03f4694cd36bc68e437891e615a177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2859201fbaed448aacdbf97f56d154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195e0a96bc8ac273f77b9b60597a6b15.png"/>
  <Relationship Id="rId3" Type="http://schemas.openxmlformats.org/officeDocument/2006/relationships/hyperlink" Target="https://filemega.ir/downloads/303152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تأثیر وضعیت بینایی بر پاسخ‌های عضلانی سیستم تعادل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تأثیر وضعیت بینایی بر پاسخ‌های عضلانی سیستم تعادل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3152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2">
  <a:themeElements>
    <a:clrScheme name="Theme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2026-02-19T19:32:28Z</dcterms:created>
  <dcterms:modified xsi:type="dcterms:W3CDTF">2026-02-19T19:32:28Z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