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9" r:id="rId1"/>
    <p:sldLayoutId id="2460545750" r:id="rId2"/>
    <p:sldLayoutId id="2460545751" r:id="rId3"/>
    <p:sldLayoutId id="2460545752" r:id="rId4"/>
    <p:sldLayoutId id="2460545753" r:id="rId5"/>
    <p:sldLayoutId id="2460545754" r:id="rId6"/>
    <p:sldLayoutId id="2460545755" r:id="rId7"/>
    <p:sldLayoutId id="2460545756" r:id="rId8"/>
    <p:sldLayoutId id="2460545757" r:id="rId9"/>
    <p:sldLayoutId id="2460545758" r:id="rId10"/>
    <p:sldLayoutId id="2460545759" r:id="rId11"/>
    <p:sldLayoutId id="246054576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3826338ff3882c9b39f71b2a9c6ae5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96246a023b8f3a8f7ab5bc24c541e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2cb64050648e9d2882dbc9ed3d584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3d79d6166b9ed7a0c63f13e10c6a65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469aeceb0bbd6ec5ac71aa32f092ecc5.png"/>
  <Relationship Id="rId3" Type="http://schemas.openxmlformats.org/officeDocument/2006/relationships/hyperlink" Target="https://filemega.ir/downloads/30310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مراحل رشد گیاه مزاحم یک‌ساله و اثر آن بر تولید ذرت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مراحل رشد گیاه مزاحم یک‌ساله و اثر آن بر تولید ذرت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10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2026-02-19T19:31:16Z</dcterms:created>
  <dcterms:modified xsi:type="dcterms:W3CDTF">2026-02-19T19:31:16Z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