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72" r:id="rId1"/>
    <p:sldLayoutId id="2460545673" r:id="rId2"/>
    <p:sldLayoutId id="2460545674" r:id="rId3"/>
    <p:sldLayoutId id="2460545675" r:id="rId4"/>
    <p:sldLayoutId id="2460545676" r:id="rId5"/>
    <p:sldLayoutId id="2460545677" r:id="rId6"/>
    <p:sldLayoutId id="2460545678" r:id="rId7"/>
    <p:sldLayoutId id="2460545679" r:id="rId8"/>
    <p:sldLayoutId id="2460545680" r:id="rId9"/>
    <p:sldLayoutId id="2460545681" r:id="rId10"/>
    <p:sldLayoutId id="2460545682" r:id="rId11"/>
    <p:sldLayoutId id="246054568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35560aa2054b36c960cd17197fe0e28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3586f7dd48304d7aa7a89b9abbfb1c0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cd9c893d6d48e2e8d552f505cca3c3c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150540f45a9bd2a902b1d980eb34a3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c8321fc1d7ec32023203cf1ee01cfc05.png"/>
  <Relationship Id="rId3" Type="http://schemas.openxmlformats.org/officeDocument/2006/relationships/hyperlink" Target="https://filemega.ir/downloads/302886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فرآیندهای نگهداری و عمل‌آوری بر ویژگی‌های کیفی انواع پیاز بو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اثر فرآیندهای نگهداری و عمل‌آوری بر ویژگی‌های کیفی انواع پیاز بو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2886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2026-02-19T19:29:59Z</dcterms:created>
  <dcterms:modified xsi:type="dcterms:W3CDTF">2026-02-19T19:29:59Z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