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41" r:id="rId1"/>
    <p:sldLayoutId id="2460542542" r:id="rId2"/>
    <p:sldLayoutId id="2460542543" r:id="rId3"/>
    <p:sldLayoutId id="2460542544" r:id="rId4"/>
    <p:sldLayoutId id="2460542545" r:id="rId5"/>
    <p:sldLayoutId id="2460542546" r:id="rId6"/>
    <p:sldLayoutId id="2460542547" r:id="rId7"/>
    <p:sldLayoutId id="2460542548" r:id="rId8"/>
    <p:sldLayoutId id="2460542549" r:id="rId9"/>
    <p:sldLayoutId id="2460542550" r:id="rId10"/>
    <p:sldLayoutId id="2460542551" r:id="rId11"/>
    <p:sldLayoutId id="246054255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6ff66df87374722437eb6ff75e60935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8b579bc442376d66ecc91e1f457032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b783d3ebe108b4bf1ffa97f824d6f4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c0fdd76b8d509b7a97be6827d027f2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da395c8223390cb0b9843d85a763ade5.png"/>
  <Relationship Id="rId3" Type="http://schemas.openxmlformats.org/officeDocument/2006/relationships/hyperlink" Target="https://filemega.ir/downloads/302881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نقش فناوری‌های اطلاعاتی در تدوین راهبردهای ارتقاء بهره‌وری سازمان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نقش فناوری‌های اطلاعاتی در تدوین راهبردهای ارتقاء بهره‌وری سازمان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2881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Theme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2026-02-19T18:37:48Z</dcterms:created>
  <dcterms:modified xsi:type="dcterms:W3CDTF">2026-02-19T18:37:48Z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