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520" r:id="rId1"/>
    <p:sldLayoutId id="2460542521" r:id="rId2"/>
    <p:sldLayoutId id="2460542522" r:id="rId3"/>
    <p:sldLayoutId id="2460542523" r:id="rId4"/>
    <p:sldLayoutId id="2460542524" r:id="rId5"/>
    <p:sldLayoutId id="2460542525" r:id="rId6"/>
    <p:sldLayoutId id="2460542526" r:id="rId7"/>
    <p:sldLayoutId id="2460542527" r:id="rId8"/>
    <p:sldLayoutId id="2460542528" r:id="rId9"/>
    <p:sldLayoutId id="2460542529" r:id="rId10"/>
    <p:sldLayoutId id="2460542530" r:id="rId11"/>
    <p:sldLayoutId id="2460542531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125636dff5e92a55b3b55d6e8da3508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490d8ca961a912ad771cfcf4b010319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8b8b472a288f774bf22f679771ac2c9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9eda1fc4998a4054acf63e8c7f626b6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cdfeeebe0e9fb95ea10786eabd1a742b5.png"/>
  <Relationship Id="rId3" Type="http://schemas.openxmlformats.org/officeDocument/2006/relationships/hyperlink" Target="https://filemega.ir/downloads/3028349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مفاهیم بنیادی و ضرورت‌های اجرایی در طراحی سازه‌های فلز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مفاهیم بنیادی و ضرورت‌های اجرایی در طراحی سازه‌های فلز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028349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2026-02-19T18:37:27Z</dcterms:created>
  <dcterms:modified xsi:type="dcterms:W3CDTF">2026-02-19T18:37:27Z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