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46" r:id="rId1"/>
    <p:sldLayoutId id="2460542547" r:id="rId2"/>
    <p:sldLayoutId id="2460542548" r:id="rId3"/>
    <p:sldLayoutId id="2460542549" r:id="rId4"/>
    <p:sldLayoutId id="2460542550" r:id="rId5"/>
    <p:sldLayoutId id="2460542551" r:id="rId6"/>
    <p:sldLayoutId id="2460542552" r:id="rId7"/>
    <p:sldLayoutId id="2460542553" r:id="rId8"/>
    <p:sldLayoutId id="2460542554" r:id="rId9"/>
    <p:sldLayoutId id="2460542555" r:id="rId10"/>
    <p:sldLayoutId id="2460542556" r:id="rId11"/>
    <p:sldLayoutId id="246054255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9af536abcd6982f05d1a0128cd1511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effd2c2dca11f661f85c76ad60a946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7d75a88f4308b1b70b78e2906ac4af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b4a76c832531db3f2b43f070d60579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d8fbfad9f632f9826a77d947ca779085.png"/>
  <Relationship Id="rId3" Type="http://schemas.openxmlformats.org/officeDocument/2006/relationships/hyperlink" Target="https://filemega.ir/downloads/302485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گونه جدیدی از زنبور گالی و بررسی ویژگی‌های زیستی آ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گونه جدیدی از زنبور گالی و بررسی ویژگی‌های زیستی آ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2485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2026-02-19T18:37:53Z</dcterms:created>
  <dcterms:modified xsi:type="dcterms:W3CDTF">2026-02-19T18:37:53Z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