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62" r:id="rId1"/>
    <p:sldLayoutId id="2460542563" r:id="rId2"/>
    <p:sldLayoutId id="2460542564" r:id="rId3"/>
    <p:sldLayoutId id="2460542565" r:id="rId4"/>
    <p:sldLayoutId id="2460542566" r:id="rId5"/>
    <p:sldLayoutId id="2460542567" r:id="rId6"/>
    <p:sldLayoutId id="2460542568" r:id="rId7"/>
    <p:sldLayoutId id="2460542569" r:id="rId8"/>
    <p:sldLayoutId id="2460542570" r:id="rId9"/>
    <p:sldLayoutId id="2460542571" r:id="rId10"/>
    <p:sldLayoutId id="2460542572" r:id="rId11"/>
    <p:sldLayoutId id="246054257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641f9b0c08146d8b7037452806e144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b5bcee6c3fa4b5aaefe84bf78286c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734f9c78120aa79ef26612f82d3bf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efc1955cf7458008432f2dfeef9c70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037df997f3d77e955799dfabc9ce755.png"/>
  <Relationship Id="rId3" Type="http://schemas.openxmlformats.org/officeDocument/2006/relationships/hyperlink" Target="https://filemega.ir/downloads/302413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غییرات ساختاری برگ در گونه‌های جنگلی در امتداد شیب ارتف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غییرات ساختاری برگ در گونه‌های جنگلی در امتداد شیب ارتف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413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2026-02-19T18:38:09Z</dcterms:created>
  <dcterms:modified xsi:type="dcterms:W3CDTF">2026-02-19T18:38:09Z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