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17" r:id="rId1"/>
    <p:sldLayoutId id="2460542118" r:id="rId2"/>
    <p:sldLayoutId id="2460542119" r:id="rId3"/>
    <p:sldLayoutId id="2460542120" r:id="rId4"/>
    <p:sldLayoutId id="2460542121" r:id="rId5"/>
    <p:sldLayoutId id="2460542122" r:id="rId6"/>
    <p:sldLayoutId id="2460542123" r:id="rId7"/>
    <p:sldLayoutId id="2460542124" r:id="rId8"/>
    <p:sldLayoutId id="2460542125" r:id="rId9"/>
    <p:sldLayoutId id="2460542126" r:id="rId10"/>
    <p:sldLayoutId id="2460542127" r:id="rId11"/>
    <p:sldLayoutId id="246054212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506bdfda0a0d40df63d89ed4dbad9e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6137590fa25a8eadb75c5dbf2d98fb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c61a99543bf44910c3d5ddfbfaed7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d6a1b18e51f9f2003dcf11f7a939a9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f3b13504f2b3d471820ac7b2a1795165.png"/>
  <Relationship Id="rId3" Type="http://schemas.openxmlformats.org/officeDocument/2006/relationships/hyperlink" Target="https://filemega.ir/downloads/302390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جدایی در آموزه‌های دینی و منابع قرآ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جدایی در آموزه‌های دینی و منابع قرآ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2390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2026-02-19T18:30:44Z</dcterms:created>
  <dcterms:modified xsi:type="dcterms:W3CDTF">2026-02-19T18:30:44Z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