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66" r:id="rId1"/>
    <p:sldLayoutId id="2460545667" r:id="rId2"/>
    <p:sldLayoutId id="2460545668" r:id="rId3"/>
    <p:sldLayoutId id="2460545669" r:id="rId4"/>
    <p:sldLayoutId id="2460545670" r:id="rId5"/>
    <p:sldLayoutId id="2460545671" r:id="rId6"/>
    <p:sldLayoutId id="2460545672" r:id="rId7"/>
    <p:sldLayoutId id="2460545673" r:id="rId8"/>
    <p:sldLayoutId id="2460545674" r:id="rId9"/>
    <p:sldLayoutId id="2460545675" r:id="rId10"/>
    <p:sldLayoutId id="2460545676" r:id="rId11"/>
    <p:sldLayoutId id="2460545677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9b765ce2551f672da7fb635ec50bbf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c234139748ebcd3cd746589f519c41d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fbeba87a11f10f33828d8ff42d515a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a847798fc231581c4768b7144d56af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efe40b094d5a2788264370b0f8e01335.png"/>
  <Relationship Id="rId3" Type="http://schemas.openxmlformats.org/officeDocument/2006/relationships/hyperlink" Target="https://filemega.ir/downloads/302381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فرمولاسیون مکمل تغذیه‌ای مبتنی بر ترکیب مغز گیاهی و قارچ خوراک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فرمولاسیون مکمل تغذیه‌ای مبتنی بر ترکیب مغز گیاهی و قارچ خوراک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381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70">
  <a:themeElements>
    <a:clrScheme name="Theme7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7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2026-02-19T19:29:53Z</dcterms:created>
  <dcterms:modified xsi:type="dcterms:W3CDTF">2026-02-19T19:29:53Z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