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94" r:id="rId1"/>
    <p:sldLayoutId id="2460545695" r:id="rId2"/>
    <p:sldLayoutId id="2460545696" r:id="rId3"/>
    <p:sldLayoutId id="2460545697" r:id="rId4"/>
    <p:sldLayoutId id="2460545698" r:id="rId5"/>
    <p:sldLayoutId id="2460545699" r:id="rId6"/>
    <p:sldLayoutId id="2460545700" r:id="rId7"/>
    <p:sldLayoutId id="2460545701" r:id="rId8"/>
    <p:sldLayoutId id="2460545702" r:id="rId9"/>
    <p:sldLayoutId id="2460545703" r:id="rId10"/>
    <p:sldLayoutId id="2460545704" r:id="rId11"/>
    <p:sldLayoutId id="2460545705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abdc0c505a69ede4b8497b37fcdc0d1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78c14713f13003898491cdbc1c700c8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0fca9ad76f9637d4a2d9a4e19ec5dfb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7f6ade22022b9f28d7882d7e10c49c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493d02f01f4c2b1a5f5b90eba3b14265.png"/>
  <Relationship Id="rId3" Type="http://schemas.openxmlformats.org/officeDocument/2006/relationships/hyperlink" Target="https://filemega.ir/downloads/302350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دل‌سازی رشد کسب‌وکارهای نوین با تکیه بر پیوندهای شبکه‌ای در خوشه‌های تولید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دل‌سازی رشد کسب‌وکارهای نوین با تکیه بر پیوندهای شبکه‌ای در خوشه‌های تولید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2350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2026-02-19T19:30:21Z</dcterms:created>
  <dcterms:modified xsi:type="dcterms:W3CDTF">2026-02-19T19:30:21Z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