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2522" r:id="rId1"/>
    <p:sldLayoutId id="2460542523" r:id="rId2"/>
    <p:sldLayoutId id="2460542524" r:id="rId3"/>
    <p:sldLayoutId id="2460542525" r:id="rId4"/>
    <p:sldLayoutId id="2460542526" r:id="rId5"/>
    <p:sldLayoutId id="2460542527" r:id="rId6"/>
    <p:sldLayoutId id="2460542528" r:id="rId7"/>
    <p:sldLayoutId id="2460542529" r:id="rId8"/>
    <p:sldLayoutId id="2460542530" r:id="rId9"/>
    <p:sldLayoutId id="2460542531" r:id="rId10"/>
    <p:sldLayoutId id="2460542532" r:id="rId11"/>
    <p:sldLayoutId id="2460542533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8f337a14d288e128f389e05471840a77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08b8ab072909ff5272a73a93be607122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a8bc8f888ba2c1a980739f7b357170ce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04a7e51954fff5bb17d2616588e7c615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ce0e362404c41ccb02edee348709155e5.png"/>
  <Relationship Id="rId3" Type="http://schemas.openxmlformats.org/officeDocument/2006/relationships/hyperlink" Target="https://filemega.ir/downloads/3022827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4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333375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توسعه معیار فاصله چگالی گاوسی تطبیقی برای خوشه‌بندی داده‌ها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5238750" y="33337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توسعه معیار فاصله چگالی گاوسی تطبیقی برای خوشه‌بندی داده‌ها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9050"/>
          <a:ext cx="12192000" cy="6848475"/>
          <a:chOff x="0" y="19050"/>
          <a:chExt cx="12192000" cy="6848475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12192000" cy="6829425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3022827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27">
  <a:themeElements>
    <a:clrScheme name="Theme2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27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27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2026-02-19T18:37:29Z</dcterms:created>
  <dcterms:modified xsi:type="dcterms:W3CDTF">2026-02-19T18:37:29Z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