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4" r:id="rId1"/>
    <p:sldLayoutId id="2460545695" r:id="rId2"/>
    <p:sldLayoutId id="2460545696" r:id="rId3"/>
    <p:sldLayoutId id="2460545697" r:id="rId4"/>
    <p:sldLayoutId id="2460545698" r:id="rId5"/>
    <p:sldLayoutId id="2460545699" r:id="rId6"/>
    <p:sldLayoutId id="2460545700" r:id="rId7"/>
    <p:sldLayoutId id="2460545701" r:id="rId8"/>
    <p:sldLayoutId id="2460545702" r:id="rId9"/>
    <p:sldLayoutId id="2460545703" r:id="rId10"/>
    <p:sldLayoutId id="2460545704" r:id="rId11"/>
    <p:sldLayoutId id="246054570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dc3e375400e6d3413ce2f12bf7f223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5cbf32d28dde8fbf3bbb1f2882bc1b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e7d8d3feb0149d3e9f3ab9145a4721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4d61f1a52dbf12c5787bb3ba0b6c31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69ec7317b6a703967ab698ccca8190d5.png"/>
  <Relationship Id="rId3" Type="http://schemas.openxmlformats.org/officeDocument/2006/relationships/hyperlink" Target="https://filemega.ir/downloads/302251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رشد اقتصادی شرکای تجاری بر شاخص‌های توسعه داخ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رشد اقتصادی شرکای تجاری بر شاخص‌های توسعه داخ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2251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2026-02-19T19:30:21Z</dcterms:created>
  <dcterms:modified xsi:type="dcterms:W3CDTF">2026-02-19T19:30:21Z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