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4" r:id="rId1"/>
    <p:sldLayoutId id="2460545535" r:id="rId2"/>
    <p:sldLayoutId id="2460545536" r:id="rId3"/>
    <p:sldLayoutId id="2460545537" r:id="rId4"/>
    <p:sldLayoutId id="2460545538" r:id="rId5"/>
    <p:sldLayoutId id="2460545539" r:id="rId6"/>
    <p:sldLayoutId id="2460545540" r:id="rId7"/>
    <p:sldLayoutId id="2460545541" r:id="rId8"/>
    <p:sldLayoutId id="2460545542" r:id="rId9"/>
    <p:sldLayoutId id="2460545543" r:id="rId10"/>
    <p:sldLayoutId id="2460545544" r:id="rId11"/>
    <p:sldLayoutId id="24605455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48368958fd1abd56a3a6e79fc1314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7de8f911cb592d56d4957eebc65a9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40f38644f24d07bd70649521a817d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097636003340aae4b5241cd42fef7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f7352e639fc4f7da1c0007e9d1a84c25.png"/>
  <Relationship Id="rId3" Type="http://schemas.openxmlformats.org/officeDocument/2006/relationships/hyperlink" Target="https://filemega.ir/downloads/30224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یزان حساسیت درک عددی در ارزیابی پروژه‌های ما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میزان حساسیت درک عددی در ارزیابی پروژه‌های ما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24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2026-02-19T19:27:41Z</dcterms:created>
  <dcterms:modified xsi:type="dcterms:W3CDTF">2026-02-19T19:27:41Z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