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82" r:id="rId1"/>
    <p:sldLayoutId id="2460546083" r:id="rId2"/>
    <p:sldLayoutId id="2460546084" r:id="rId3"/>
    <p:sldLayoutId id="2460546085" r:id="rId4"/>
    <p:sldLayoutId id="2460546086" r:id="rId5"/>
    <p:sldLayoutId id="2460546087" r:id="rId6"/>
    <p:sldLayoutId id="2460546088" r:id="rId7"/>
    <p:sldLayoutId id="2460546089" r:id="rId8"/>
    <p:sldLayoutId id="2460546090" r:id="rId9"/>
    <p:sldLayoutId id="2460546091" r:id="rId10"/>
    <p:sldLayoutId id="2460546092" r:id="rId11"/>
    <p:sldLayoutId id="246054609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c6d9840a402a822fb745b9f4865a1d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89720f035cfb66089498bb9408ea2c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4847e36f17b2f0e70629f6d8324fd2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709665dda15828766495b78311dc9f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d28d8bfe50816ede4bf97e596e9059a5.png"/>
  <Relationship Id="rId3" Type="http://schemas.openxmlformats.org/officeDocument/2006/relationships/hyperlink" Target="https://filemega.ir/downloads/302218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سنجش اثر ضدقارچی نانوترکیبات گیاهی در کنترل پوسیدگی میوه‌های حساس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سنجش اثر ضدقارچی نانوترکیبات گیاهی در کنترل پوسیدگی میوه‌های حساس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2218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2026-02-19T19:36:49Z</dcterms:created>
  <dcterms:modified xsi:type="dcterms:W3CDTF">2026-02-19T19:36:49Z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