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27" r:id="rId1"/>
    <p:sldLayoutId id="2460542528" r:id="rId2"/>
    <p:sldLayoutId id="2460542529" r:id="rId3"/>
    <p:sldLayoutId id="2460542530" r:id="rId4"/>
    <p:sldLayoutId id="2460542531" r:id="rId5"/>
    <p:sldLayoutId id="2460542532" r:id="rId6"/>
    <p:sldLayoutId id="2460542533" r:id="rId7"/>
    <p:sldLayoutId id="2460542534" r:id="rId8"/>
    <p:sldLayoutId id="2460542535" r:id="rId9"/>
    <p:sldLayoutId id="2460542536" r:id="rId10"/>
    <p:sldLayoutId id="2460542537" r:id="rId11"/>
    <p:sldLayoutId id="246054253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090288698c0f3b9d53d9e45a5399cad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34b06e5c9ac81b6585c302d72687cc7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2b4d185169ad8bb69ba8bd2ee49ba9a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14933fcdb6db93029065a32d717a3fd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f0016397c9cfe71f2dd2531c2b143bf5.png"/>
  <Relationship Id="rId3" Type="http://schemas.openxmlformats.org/officeDocument/2006/relationships/hyperlink" Target="https://filemega.ir/downloads/302194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حتوای دروس پایه ششم ابتدایی بر اساس اصول یادگیری سازنده‌گرا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حتوای دروس پایه ششم ابتدایی بر اساس اصول یادگیری سازنده‌گرا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2194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2026-02-19T18:37:34Z</dcterms:created>
  <dcterms:modified xsi:type="dcterms:W3CDTF">2026-02-19T18:37:34Z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