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22" r:id="rId1"/>
    <p:sldLayoutId id="2460545623" r:id="rId2"/>
    <p:sldLayoutId id="2460545624" r:id="rId3"/>
    <p:sldLayoutId id="2460545625" r:id="rId4"/>
    <p:sldLayoutId id="2460545626" r:id="rId5"/>
    <p:sldLayoutId id="2460545627" r:id="rId6"/>
    <p:sldLayoutId id="2460545628" r:id="rId7"/>
    <p:sldLayoutId id="2460545629" r:id="rId8"/>
    <p:sldLayoutId id="2460545630" r:id="rId9"/>
    <p:sldLayoutId id="2460545631" r:id="rId10"/>
    <p:sldLayoutId id="2460545632" r:id="rId11"/>
    <p:sldLayoutId id="246054563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82155413ad9f9367543eb277207ff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758a0a4222b74f5ae210404294494d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501e3a61f96723f654a43681a1e43c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ebf83392e8141e98b5abbae706844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6b56222769918d5c0fad65fa5cace765.png"/>
  <Relationship Id="rId3" Type="http://schemas.openxmlformats.org/officeDocument/2006/relationships/hyperlink" Target="https://filemega.ir/downloads/302141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دیدگاه‌های اخلاقی و اجتماعی پیرامون تبعیض نژادی در جوامع معاص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دیدگاه‌های اخلاقی و اجتماعی پیرامون تبعیض نژادی در جوامع معاص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2141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2026-02-19T19:29:09Z</dcterms:created>
  <dcterms:modified xsi:type="dcterms:W3CDTF">2026-02-19T19:29:09Z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