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43" r:id="rId1"/>
    <p:sldLayoutId id="2460542544" r:id="rId2"/>
    <p:sldLayoutId id="2460542545" r:id="rId3"/>
    <p:sldLayoutId id="2460542546" r:id="rId4"/>
    <p:sldLayoutId id="2460542547" r:id="rId5"/>
    <p:sldLayoutId id="2460542548" r:id="rId6"/>
    <p:sldLayoutId id="2460542549" r:id="rId7"/>
    <p:sldLayoutId id="2460542550" r:id="rId8"/>
    <p:sldLayoutId id="2460542551" r:id="rId9"/>
    <p:sldLayoutId id="2460542552" r:id="rId10"/>
    <p:sldLayoutId id="2460542553" r:id="rId11"/>
    <p:sldLayoutId id="2460542554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7ad7cf9f2289f722411537c2028933f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7a1b0f4cbc8ca599b32003609601000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49a5c131562743aed1e7898c9c55e81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6332b2529fdb637e9d395d5645e9986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d8fa7c551999fb9180c7ff4373f7b1a5.png"/>
  <Relationship Id="rId3" Type="http://schemas.openxmlformats.org/officeDocument/2006/relationships/hyperlink" Target="https://filemega.ir/downloads/301908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تأثیر نرمی و مدارا در تقویت تربیت دینی در فرآیند آموزش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تأثیر نرمی و مدارا در تقویت تربیت دینی در فرآیند آموزش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1908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2026-02-19T18:37:49Z</dcterms:created>
  <dcterms:modified xsi:type="dcterms:W3CDTF">2026-02-19T18:37:49Z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