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25" r:id="rId1"/>
    <p:sldLayoutId id="2460545726" r:id="rId2"/>
    <p:sldLayoutId id="2460545727" r:id="rId3"/>
    <p:sldLayoutId id="2460545728" r:id="rId4"/>
    <p:sldLayoutId id="2460545729" r:id="rId5"/>
    <p:sldLayoutId id="2460545730" r:id="rId6"/>
    <p:sldLayoutId id="2460545731" r:id="rId7"/>
    <p:sldLayoutId id="2460545732" r:id="rId8"/>
    <p:sldLayoutId id="2460545733" r:id="rId9"/>
    <p:sldLayoutId id="2460545734" r:id="rId10"/>
    <p:sldLayoutId id="2460545735" r:id="rId11"/>
    <p:sldLayoutId id="246054573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dfe76137bcda6416dc257e3f3667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99968fa0c581449891b0fc9771a93b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590f82b786dd35e9d9f05659aa1f457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438ef1eed8fcc58c59fb7bbc9088e0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fa0b3283570ba7f85d6947e8a630d905.png"/>
  <Relationship Id="rId3" Type="http://schemas.openxmlformats.org/officeDocument/2006/relationships/hyperlink" Target="https://filemega.ir/downloads/301891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تطبیقی شاخص‌های توسعه در سکونت‌گاه‌های روستایی با ساختار جمعیتی متفاوت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طالعه تطبیقی شاخص‌های توسعه در سکونت‌گاه‌های روستایی با ساختار جمعیتی متفاوت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891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2026-02-19T19:30:52Z</dcterms:created>
  <dcterms:modified xsi:type="dcterms:W3CDTF">2026-02-19T19:30:52Z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