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22" r:id="rId1"/>
    <p:sldLayoutId id="2460545723" r:id="rId2"/>
    <p:sldLayoutId id="2460545724" r:id="rId3"/>
    <p:sldLayoutId id="2460545725" r:id="rId4"/>
    <p:sldLayoutId id="2460545726" r:id="rId5"/>
    <p:sldLayoutId id="2460545727" r:id="rId6"/>
    <p:sldLayoutId id="2460545728" r:id="rId7"/>
    <p:sldLayoutId id="2460545729" r:id="rId8"/>
    <p:sldLayoutId id="2460545730" r:id="rId9"/>
    <p:sldLayoutId id="2460545731" r:id="rId10"/>
    <p:sldLayoutId id="2460545732" r:id="rId11"/>
    <p:sldLayoutId id="246054573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56100c9dc6ca7d1207f41be5c31545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98d919d414561ce08f94945dd269a2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587a908c99e4bcaef65990d032814d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99057cf96ac62008d1cc2c1f61a734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9b97a15131ec645cbb7fefab2c45635.png"/>
  <Relationship Id="rId3" Type="http://schemas.openxmlformats.org/officeDocument/2006/relationships/hyperlink" Target="https://filemega.ir/downloads/301858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دیدگاه‌های متنوع درباره ساختار آموزشی دوره تکمیلی در حوزه جراح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دیدگاه‌های متنوع درباره ساختار آموزشی دوره تکمیلی در حوزه جراح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1858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2026-02-19T19:30:49Z</dcterms:created>
  <dcterms:modified xsi:type="dcterms:W3CDTF">2026-02-19T19:30:49Z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