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13" r:id="rId1"/>
    <p:sldLayoutId id="2460542514" r:id="rId2"/>
    <p:sldLayoutId id="2460542515" r:id="rId3"/>
    <p:sldLayoutId id="2460542516" r:id="rId4"/>
    <p:sldLayoutId id="2460542517" r:id="rId5"/>
    <p:sldLayoutId id="2460542518" r:id="rId6"/>
    <p:sldLayoutId id="2460542519" r:id="rId7"/>
    <p:sldLayoutId id="2460542520" r:id="rId8"/>
    <p:sldLayoutId id="2460542521" r:id="rId9"/>
    <p:sldLayoutId id="2460542522" r:id="rId10"/>
    <p:sldLayoutId id="2460542523" r:id="rId11"/>
    <p:sldLayoutId id="246054252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12f435b6ecbe84273df57fea7e3d19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3943dc10a475e4ae88374733063a00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6ff481984dcecc1b14e2db1339000e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eb0eaf938acd98ee110c3674b114a58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c90489c0598d01002f3f01c46ea10425.png"/>
  <Relationship Id="rId3" Type="http://schemas.openxmlformats.org/officeDocument/2006/relationships/hyperlink" Target="https://filemega.ir/downloads/301580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ساختار و محتوای نسخه خطی قرآنی با رویکرد تحلی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ساختار و محتوای نسخه خطی قرآنی با رویکرد تحلی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1580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2026-02-19T18:37:20Z</dcterms:created>
  <dcterms:modified xsi:type="dcterms:W3CDTF">2026-02-19T18:37:20Z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