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2" r:id="rId1"/>
    <p:sldLayoutId id="2460542503" r:id="rId2"/>
    <p:sldLayoutId id="2460542504" r:id="rId3"/>
    <p:sldLayoutId id="2460542505" r:id="rId4"/>
    <p:sldLayoutId id="2460542506" r:id="rId5"/>
    <p:sldLayoutId id="2460542507" r:id="rId6"/>
    <p:sldLayoutId id="2460542508" r:id="rId7"/>
    <p:sldLayoutId id="2460542509" r:id="rId8"/>
    <p:sldLayoutId id="2460542510" r:id="rId9"/>
    <p:sldLayoutId id="2460542511" r:id="rId10"/>
    <p:sldLayoutId id="2460542512" r:id="rId11"/>
    <p:sldLayoutId id="246054251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1b7e295a4943e03e34753252f7f95b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5ffea45391d1f5505eeead9937692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4f9e9972ea6d346ec5bb564faa7bfb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e717c14c0fa93ab29406c25292c16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54909e97867c8a28ca109f159622595.png"/>
  <Relationship Id="rId3" Type="http://schemas.openxmlformats.org/officeDocument/2006/relationships/hyperlink" Target="https://filemega.ir/downloads/30156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نظریه تبادل اجتماعی در پیش‌بینی روابط عاطفی ناکا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نظریه تبادل اجتماعی در پیش‌بینی روابط عاطفی ناکا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56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2026-02-19T18:37:09Z</dcterms:created>
  <dcterms:modified xsi:type="dcterms:W3CDTF">2026-02-19T18:37:09Z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