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36" r:id="rId1"/>
    <p:sldLayoutId id="2460545637" r:id="rId2"/>
    <p:sldLayoutId id="2460545638" r:id="rId3"/>
    <p:sldLayoutId id="2460545639" r:id="rId4"/>
    <p:sldLayoutId id="2460545640" r:id="rId5"/>
    <p:sldLayoutId id="2460545641" r:id="rId6"/>
    <p:sldLayoutId id="2460545642" r:id="rId7"/>
    <p:sldLayoutId id="2460545643" r:id="rId8"/>
    <p:sldLayoutId id="2460545644" r:id="rId9"/>
    <p:sldLayoutId id="2460545645" r:id="rId10"/>
    <p:sldLayoutId id="2460545646" r:id="rId11"/>
    <p:sldLayoutId id="246054564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b77b74278c6b71daf9d200f3e08ade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b1a2cd8ff58ae2a60b3575263aef5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e9ba59ff6337bb26e50ef59f3d61de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b881a16be9933ccab0808ff7498e9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4051aa29495a8246b6469a2b24ca20d5.png"/>
  <Relationship Id="rId3" Type="http://schemas.openxmlformats.org/officeDocument/2006/relationships/hyperlink" Target="https://filemega.ir/downloads/301431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پیش‌بینی شاخص‌های بازار سرمایه با ترکیب الگوریتم‌های هوشمند و فراابتک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پیش‌بینی شاخص‌های بازار سرمایه با ترکیب الگوریتم‌های هوشمند و فراابتک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431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2026-02-19T19:29:23Z</dcterms:created>
  <dcterms:modified xsi:type="dcterms:W3CDTF">2026-02-19T19:29:23Z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