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05" r:id="rId1"/>
    <p:sldLayoutId id="2460545606" r:id="rId2"/>
    <p:sldLayoutId id="2460545607" r:id="rId3"/>
    <p:sldLayoutId id="2460545608" r:id="rId4"/>
    <p:sldLayoutId id="2460545609" r:id="rId5"/>
    <p:sldLayoutId id="2460545610" r:id="rId6"/>
    <p:sldLayoutId id="2460545611" r:id="rId7"/>
    <p:sldLayoutId id="2460545612" r:id="rId8"/>
    <p:sldLayoutId id="2460545613" r:id="rId9"/>
    <p:sldLayoutId id="2460545614" r:id="rId10"/>
    <p:sldLayoutId id="2460545615" r:id="rId11"/>
    <p:sldLayoutId id="246054561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5d2ccad6ee53089a134b1b7cf5c4d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e891427643c05d240ff711c88eecef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2481f7950f1cebfcbe3dde7375f8f7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d69461831d7fcf22dd1fc9dc7d212c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2280d8bd2c1711a646189d912280bac5.png"/>
  <Relationship Id="rId3" Type="http://schemas.openxmlformats.org/officeDocument/2006/relationships/hyperlink" Target="https://filemega.ir/downloads/301399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نقد دیدگاه‌های تفسیری با تمرکز بر قاعده سیاق در تحلیل متون د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نقد دیدگاه‌های تفسیری با تمرکز بر قاعده سیاق در تحلیل متون د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1399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2026-02-19T19:28:52Z</dcterms:created>
  <dcterms:modified xsi:type="dcterms:W3CDTF">2026-02-19T19:28:52Z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