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09" r:id="rId1"/>
    <p:sldLayoutId id="2460542110" r:id="rId2"/>
    <p:sldLayoutId id="2460542111" r:id="rId3"/>
    <p:sldLayoutId id="2460542112" r:id="rId4"/>
    <p:sldLayoutId id="2460542113" r:id="rId5"/>
    <p:sldLayoutId id="2460542114" r:id="rId6"/>
    <p:sldLayoutId id="2460542115" r:id="rId7"/>
    <p:sldLayoutId id="2460542116" r:id="rId8"/>
    <p:sldLayoutId id="2460542117" r:id="rId9"/>
    <p:sldLayoutId id="2460542118" r:id="rId10"/>
    <p:sldLayoutId id="2460542119" r:id="rId11"/>
    <p:sldLayoutId id="246054212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b749e8f04078d1627b7ad3800b406fc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f764a5f49c9c3afb066896a71eb310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ba0eba588ab2bcee888b0c98e57ade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7437cf1d61972da5f01e4e9d396681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cd73db1946d707a4e791d4ed6ce22e45.png"/>
  <Relationship Id="rId3" Type="http://schemas.openxmlformats.org/officeDocument/2006/relationships/hyperlink" Target="https://filemega.ir/downloads/301298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مجموعه‌های پایدار در گراف‌های وزن‌دار با ضرایب نامعی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مجموعه‌های پایدار در گراف‌های وزن‌دار با ضرایب نامعی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1298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2026-02-19T18:30:36Z</dcterms:created>
  <dcterms:modified xsi:type="dcterms:W3CDTF">2026-02-19T18:30:36Z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