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760" r:id="rId1"/>
    <p:sldLayoutId id="2460545761" r:id="rId2"/>
    <p:sldLayoutId id="2460545762" r:id="rId3"/>
    <p:sldLayoutId id="2460545763" r:id="rId4"/>
    <p:sldLayoutId id="2460545764" r:id="rId5"/>
    <p:sldLayoutId id="2460545765" r:id="rId6"/>
    <p:sldLayoutId id="2460545766" r:id="rId7"/>
    <p:sldLayoutId id="2460545767" r:id="rId8"/>
    <p:sldLayoutId id="2460545768" r:id="rId9"/>
    <p:sldLayoutId id="2460545769" r:id="rId10"/>
    <p:sldLayoutId id="2460545770" r:id="rId11"/>
    <p:sldLayoutId id="2460545771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6abdb6cbc770870403e6a3b24ac96de2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5fb6ad634f015b51437fca8056416a1d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f60e45fc842f8333478d08244a9e8854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842d8689d9520abae1d4a74c28cdd72b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a8cd3a396382a8c2f0886a5d6ee9e5ab5.png"/>
  <Relationship Id="rId3" Type="http://schemas.openxmlformats.org/officeDocument/2006/relationships/hyperlink" Target="https://filemega.ir/downloads/3012590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ارزیابی پایداری باکتری‌های مفید کپسوله‌شده در نوشیدنی سرد با پایه گیاه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ارزیابی پایداری باکتری‌های مفید کپسوله‌شده در نوشیدنی سرد با پایه گیاه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3012590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99">
  <a:themeElements>
    <a:clrScheme name="Theme9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99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99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2026-02-19T19:31:27Z</dcterms:created>
  <dcterms:modified xsi:type="dcterms:W3CDTF">2026-02-19T19:31:27Z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