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5575" r:id="rId1"/>
    <p:sldLayoutId id="2460545576" r:id="rId2"/>
    <p:sldLayoutId id="2460545577" r:id="rId3"/>
    <p:sldLayoutId id="2460545578" r:id="rId4"/>
    <p:sldLayoutId id="2460545579" r:id="rId5"/>
    <p:sldLayoutId id="2460545580" r:id="rId6"/>
    <p:sldLayoutId id="2460545581" r:id="rId7"/>
    <p:sldLayoutId id="2460545582" r:id="rId8"/>
    <p:sldLayoutId id="2460545583" r:id="rId9"/>
    <p:sldLayoutId id="2460545584" r:id="rId10"/>
    <p:sldLayoutId id="2460545585" r:id="rId11"/>
    <p:sldLayoutId id="2460545586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67383dfa61e5fe40f73087b329d50a4e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ed0e29384b9dd1fa12d8120efa3e0b61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ddb82fd3fb6100a1e997abfb0ed77a80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50ccaaf68afa44c0d1a40bd1a12b7b23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6f53a3cba566423e3ebd79ae8ed5da515.png"/>
  <Relationship Id="rId3" Type="http://schemas.openxmlformats.org/officeDocument/2006/relationships/hyperlink" Target="https://filemega.ir/downloads/3012410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4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333375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تحلیل تعامل سازه و جریان هوا در چترهای هوایی با ساختار بازشونده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5238750" y="33337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تحلیل تعامل سازه و جریان هوا در چترهای هوایی با ساختار بازشونده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9050"/>
          <a:ext cx="12192000" cy="6848475"/>
          <a:chOff x="0" y="19050"/>
          <a:chExt cx="12192000" cy="6848475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12192000" cy="6829425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3012410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17">
  <a:themeElements>
    <a:clrScheme name="Theme1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17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17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2026-02-19T19:28:22Z</dcterms:created>
  <dcterms:modified xsi:type="dcterms:W3CDTF">2026-02-19T19:28:22Z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