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14" r:id="rId1"/>
    <p:sldLayoutId id="2460545715" r:id="rId2"/>
    <p:sldLayoutId id="2460545716" r:id="rId3"/>
    <p:sldLayoutId id="2460545717" r:id="rId4"/>
    <p:sldLayoutId id="2460545718" r:id="rId5"/>
    <p:sldLayoutId id="2460545719" r:id="rId6"/>
    <p:sldLayoutId id="2460545720" r:id="rId7"/>
    <p:sldLayoutId id="2460545721" r:id="rId8"/>
    <p:sldLayoutId id="2460545722" r:id="rId9"/>
    <p:sldLayoutId id="2460545723" r:id="rId10"/>
    <p:sldLayoutId id="2460545724" r:id="rId11"/>
    <p:sldLayoutId id="246054572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5816b6f4ecc109adfb56423d6d30954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94b7e3f66a836834920c682fd86512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01a9aaa11ba5996b25d95495d13fe23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65e197fadce50cd46044a7a95a93c3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e2a9356467945c7d6e4d87ec560cc1f5.png"/>
  <Relationship Id="rId3" Type="http://schemas.openxmlformats.org/officeDocument/2006/relationships/hyperlink" Target="https://filemega.ir/downloads/301224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راهکارهای نوین برای گسترش ارزش‌های دینی در نظام آموزشی معاص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راهکارهای نوین برای گسترش ارزش‌های دینی در نظام آموزشی معاص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1224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2026-02-19T19:30:41Z</dcterms:created>
  <dcterms:modified xsi:type="dcterms:W3CDTF">2026-02-19T19:30:41Z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