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18" r:id="rId1"/>
    <p:sldLayoutId id="2460545719" r:id="rId2"/>
    <p:sldLayoutId id="2460545720" r:id="rId3"/>
    <p:sldLayoutId id="2460545721" r:id="rId4"/>
    <p:sldLayoutId id="2460545722" r:id="rId5"/>
    <p:sldLayoutId id="2460545723" r:id="rId6"/>
    <p:sldLayoutId id="2460545724" r:id="rId7"/>
    <p:sldLayoutId id="2460545725" r:id="rId8"/>
    <p:sldLayoutId id="2460545726" r:id="rId9"/>
    <p:sldLayoutId id="2460545727" r:id="rId10"/>
    <p:sldLayoutId id="2460545728" r:id="rId11"/>
    <p:sldLayoutId id="246054572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e72b55db4528c18d205af5b74a675d5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8b9e0b298da5c3b0eb25f9f74f33358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95300261a386142beee091a56b692c1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bb0a028a3afb21aa4ce710e9838eb1f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dd05657a3d9abf72534dbdbf68c88ed5.png"/>
  <Relationship Id="rId3" Type="http://schemas.openxmlformats.org/officeDocument/2006/relationships/hyperlink" Target="https://filemega.ir/downloads/301145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قابلیت انعطاف در طراحی واحدهای مسکونی با حداقل ابعاد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قابلیت انعطاف در طراحی واحدهای مسکونی با حداقل ابعاد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1145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">
  <a:themeElements>
    <a:clrScheme name="Theme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2026-02-19T19:30:45Z</dcterms:created>
  <dcterms:modified xsi:type="dcterms:W3CDTF">2026-02-19T19:30:45Z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