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5" r:id="rId1"/>
    <p:sldLayoutId id="2460545756" r:id="rId2"/>
    <p:sldLayoutId id="2460545757" r:id="rId3"/>
    <p:sldLayoutId id="2460545758" r:id="rId4"/>
    <p:sldLayoutId id="2460545759" r:id="rId5"/>
    <p:sldLayoutId id="2460545760" r:id="rId6"/>
    <p:sldLayoutId id="2460545761" r:id="rId7"/>
    <p:sldLayoutId id="2460545762" r:id="rId8"/>
    <p:sldLayoutId id="2460545763" r:id="rId9"/>
    <p:sldLayoutId id="2460545764" r:id="rId10"/>
    <p:sldLayoutId id="2460545765" r:id="rId11"/>
    <p:sldLayoutId id="246054576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01dc3934dc233934ace161e7d5f4b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a8e3a05a992cff54d6a0ce1033713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9198810aa3e84ac3849732cc6cc30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3a93149d67679239853afb80455d77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84ef4db454e0a5f5f5daef9912925f5.png"/>
  <Relationship Id="rId3" Type="http://schemas.openxmlformats.org/officeDocument/2006/relationships/hyperlink" Target="https://filemega.ir/downloads/300999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مغالطه مصادره به مطلوب در استدلال‌های منطقی و فلس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مغالطه مصادره به مطلوب در استدلال‌های منطقی و فلس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999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2026-02-19T19:31:22Z</dcterms:created>
  <dcterms:modified xsi:type="dcterms:W3CDTF">2026-02-19T19:31:22Z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