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39" r:id="rId1"/>
    <p:sldLayoutId id="2460542240" r:id="rId2"/>
    <p:sldLayoutId id="2460542241" r:id="rId3"/>
    <p:sldLayoutId id="2460542242" r:id="rId4"/>
    <p:sldLayoutId id="2460542243" r:id="rId5"/>
    <p:sldLayoutId id="2460542244" r:id="rId6"/>
    <p:sldLayoutId id="2460542245" r:id="rId7"/>
    <p:sldLayoutId id="2460542246" r:id="rId8"/>
    <p:sldLayoutId id="2460542247" r:id="rId9"/>
    <p:sldLayoutId id="2460542248" r:id="rId10"/>
    <p:sldLayoutId id="2460542249" r:id="rId11"/>
    <p:sldLayoutId id="2460542250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2044521a8854dc22ca4e25c9ca0cc55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fea665189391621c21385007fbe52f5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43d766b3e3fa7a10dead7b265e8a325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d0e39307eabe9834757fef15afa58aa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5a2e523d135e6d0ba882f05dd1a12725.png"/>
  <Relationship Id="rId3" Type="http://schemas.openxmlformats.org/officeDocument/2006/relationships/hyperlink" Target="https://filemega.ir/downloads/300936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ائه چارچوب مدیریت هماهنگ در ساختارهای تأمین و توزیع منابع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ائه چارچوب مدیریت هماهنگ در ساختارهای تأمین و توزیع منابع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00936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2026-02-19T18:32:46Z</dcterms:created>
  <dcterms:modified xsi:type="dcterms:W3CDTF">2026-02-19T18:32:46Z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