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585" r:id="rId1"/>
    <p:sldLayoutId id="2460545586" r:id="rId2"/>
    <p:sldLayoutId id="2460545587" r:id="rId3"/>
    <p:sldLayoutId id="2460545588" r:id="rId4"/>
    <p:sldLayoutId id="2460545589" r:id="rId5"/>
    <p:sldLayoutId id="2460545590" r:id="rId6"/>
    <p:sldLayoutId id="2460545591" r:id="rId7"/>
    <p:sldLayoutId id="2460545592" r:id="rId8"/>
    <p:sldLayoutId id="2460545593" r:id="rId9"/>
    <p:sldLayoutId id="2460545594" r:id="rId10"/>
    <p:sldLayoutId id="2460545595" r:id="rId11"/>
    <p:sldLayoutId id="2460545596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c31b8c65f80e4dfdb99d10586aae23f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dd7603d12c0d93df98868378d164709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7ab3543fc2a2c7006e1a15706378f3a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7d5afcc2f7f5988113a72918896b19c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bf59ac6b88f6887a87dd693d4ba63535.png"/>
  <Relationship Id="rId3" Type="http://schemas.openxmlformats.org/officeDocument/2006/relationships/hyperlink" Target="https://filemega.ir/downloads/300903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دلایل جابجایی جمعیت و ویژگی‌های اقتصادی و اجتماعی مهاجران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دلایل جابجایی جمعیت و ویژگی‌های اقتصادی و اجتماعی مهاجران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00903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2026-02-19T19:28:32Z</dcterms:created>
  <dcterms:modified xsi:type="dcterms:W3CDTF">2026-02-19T19:28:32Z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