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20" r:id="rId1"/>
    <p:sldLayoutId id="2460542521" r:id="rId2"/>
    <p:sldLayoutId id="2460542522" r:id="rId3"/>
    <p:sldLayoutId id="2460542523" r:id="rId4"/>
    <p:sldLayoutId id="2460542524" r:id="rId5"/>
    <p:sldLayoutId id="2460542525" r:id="rId6"/>
    <p:sldLayoutId id="2460542526" r:id="rId7"/>
    <p:sldLayoutId id="2460542527" r:id="rId8"/>
    <p:sldLayoutId id="2460542528" r:id="rId9"/>
    <p:sldLayoutId id="2460542529" r:id="rId10"/>
    <p:sldLayoutId id="2460542530" r:id="rId11"/>
    <p:sldLayoutId id="2460542531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b5e5c967bb1c73b415ac5a508aaa956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6dc5cfba516ed2ae5e4879a3760b5cb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8da389877421d7782618c86a90b5e67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80a9b4cc0bef1a452fc5f299fead3b2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89f02c3516eaa956cd59e8801d7d43b5.png"/>
  <Relationship Id="rId3" Type="http://schemas.openxmlformats.org/officeDocument/2006/relationships/hyperlink" Target="https://filemega.ir/downloads/300887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ساختار و ویژگی‌های جریان‌پذیری در الیاف ترکیبی نانوی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ساختار و ویژگی‌های جریان‌پذیری در الیاف ترکیبی نانوی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0887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2026-02-19T18:37:27Z</dcterms:created>
  <dcterms:modified xsi:type="dcterms:W3CDTF">2026-02-19T18:37:27Z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