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70" r:id="rId1"/>
    <p:sldLayoutId id="2460542271" r:id="rId2"/>
    <p:sldLayoutId id="2460542272" r:id="rId3"/>
    <p:sldLayoutId id="2460542273" r:id="rId4"/>
    <p:sldLayoutId id="2460542274" r:id="rId5"/>
    <p:sldLayoutId id="2460542275" r:id="rId6"/>
    <p:sldLayoutId id="2460542276" r:id="rId7"/>
    <p:sldLayoutId id="2460542277" r:id="rId8"/>
    <p:sldLayoutId id="2460542278" r:id="rId9"/>
    <p:sldLayoutId id="2460542279" r:id="rId10"/>
    <p:sldLayoutId id="2460542280" r:id="rId11"/>
    <p:sldLayoutId id="246054228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10b663972648f5d37baa6675706d89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6fd5f3a01bac2cbbf8b462335f63ab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982d4996f093e146c3099dec831833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07219312dbc60c48575997a66cff9b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b5dee6d10700beb73d8bebe594a7f315.png"/>
  <Relationship Id="rId3" Type="http://schemas.openxmlformats.org/officeDocument/2006/relationships/hyperlink" Target="https://filemega.ir/downloads/300862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جایگاه حقوق فردی در مراحل اولیه رسیدگی قض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جایگاه حقوق فردی در مراحل اولیه رسیدگی قض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862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2026-02-19T18:33:17Z</dcterms:created>
  <dcterms:modified xsi:type="dcterms:W3CDTF">2026-02-19T18:33:17Z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