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68" r:id="rId1"/>
    <p:sldLayoutId id="2460545569" r:id="rId2"/>
    <p:sldLayoutId id="2460545570" r:id="rId3"/>
    <p:sldLayoutId id="2460545571" r:id="rId4"/>
    <p:sldLayoutId id="2460545572" r:id="rId5"/>
    <p:sldLayoutId id="2460545573" r:id="rId6"/>
    <p:sldLayoutId id="2460545574" r:id="rId7"/>
    <p:sldLayoutId id="2460545575" r:id="rId8"/>
    <p:sldLayoutId id="2460545576" r:id="rId9"/>
    <p:sldLayoutId id="2460545577" r:id="rId10"/>
    <p:sldLayoutId id="2460545578" r:id="rId11"/>
    <p:sldLayoutId id="246054557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eada99770252e4ef673b9e6387677a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f59b93fe9026b084a3f52dccf4dc14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8182c8ca6ddfac1558df2c5d9fce42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4f45853ae3b13fbba6e85764c6fe61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2ef8e7f2b2d20688cc18388a82f54de5.png"/>
  <Relationship Id="rId3" Type="http://schemas.openxmlformats.org/officeDocument/2006/relationships/hyperlink" Target="https://filemega.ir/downloads/300843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تأثیر سلامت اخلاقی بر کاهش گسست عاطفی در روابط خانواد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تأثیر سلامت اخلاقی بر کاهش گسست عاطفی در روابط خانواد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843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8">
  <a:themeElements>
    <a:clrScheme name="Theme9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2026-02-19T19:28:15Z</dcterms:created>
  <dcterms:modified xsi:type="dcterms:W3CDTF">2026-02-19T19:28:15Z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