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2" r:id="rId1"/>
    <p:sldLayoutId id="2460545673" r:id="rId2"/>
    <p:sldLayoutId id="2460545674" r:id="rId3"/>
    <p:sldLayoutId id="2460545675" r:id="rId4"/>
    <p:sldLayoutId id="2460545676" r:id="rId5"/>
    <p:sldLayoutId id="2460545677" r:id="rId6"/>
    <p:sldLayoutId id="2460545678" r:id="rId7"/>
    <p:sldLayoutId id="2460545679" r:id="rId8"/>
    <p:sldLayoutId id="2460545680" r:id="rId9"/>
    <p:sldLayoutId id="2460545681" r:id="rId10"/>
    <p:sldLayoutId id="2460545682" r:id="rId11"/>
    <p:sldLayoutId id="246054568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172dc5b22e10e45ec649809b9118ff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18aa19d5bbc6a7e2a79dfd053d30f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38933f29e709bdb9f392414c995c3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0bd7525555e125e90808f1e2d3821d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8fe66a504ffc6fdcb75af9e15e0f925.png"/>
  <Relationship Id="rId3" Type="http://schemas.openxmlformats.org/officeDocument/2006/relationships/hyperlink" Target="https://filemega.ir/downloads/300777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مع مفهوم مصرف‌کننده در حقوق داخلی با تطبیق مقررات اروپ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مع مفهوم مصرف‌کننده در حقوق داخلی با تطبیق مقررات اروپ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777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2026-02-19T19:29:59Z</dcterms:created>
  <dcterms:modified xsi:type="dcterms:W3CDTF">2026-02-19T19:29:59Z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