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111" r:id="rId1"/>
    <p:sldLayoutId id="2460542112" r:id="rId2"/>
    <p:sldLayoutId id="2460542113" r:id="rId3"/>
    <p:sldLayoutId id="2460542114" r:id="rId4"/>
    <p:sldLayoutId id="2460542115" r:id="rId5"/>
    <p:sldLayoutId id="2460542116" r:id="rId6"/>
    <p:sldLayoutId id="2460542117" r:id="rId7"/>
    <p:sldLayoutId id="2460542118" r:id="rId8"/>
    <p:sldLayoutId id="2460542119" r:id="rId9"/>
    <p:sldLayoutId id="2460542120" r:id="rId10"/>
    <p:sldLayoutId id="2460542121" r:id="rId11"/>
    <p:sldLayoutId id="2460542122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73c5934e94a340ba89a64458cc291c2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5ce35e7dfaa3537a9c6edc3b150ebef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bc746c65201c350184a6572239893b0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aa8841da9181315f50ca6e29f1b1982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02c82fe6d70954144fabb7b0d61d1ac5.png"/>
  <Relationship Id="rId3" Type="http://schemas.openxmlformats.org/officeDocument/2006/relationships/hyperlink" Target="https://filemega.ir/downloads/300732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رفتار خرید در جوامع نوین با تمرکز بر الگوهای بازاریابی معاصر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رفتار خرید در جوامع نوین با تمرکز بر الگوهای بازاریابی معاصر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0732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2026-02-19T18:30:38Z</dcterms:created>
  <dcterms:modified xsi:type="dcterms:W3CDTF">2026-02-19T18:30:38Z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